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image" Target="file:///C:\Documents and Settings\Administrator\&#26700;&#38754;\&#27743;&#35199;&#29289;&#29702;(JK)\A131.TIF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file:///C:\Documents and Settings\Administrator\&#26700;&#38754;\&#27743;&#35199;&#29289;&#29702;(JK)\A132.TIF" TargetMode="Externa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image" Target="file:///C:\Documents and Settings\Administrator\&#26700;&#38754;\&#27743;&#35199;&#29289;&#29702;(JK)\A133.TIF" TargetMode="External"/><Relationship Id="rId3" Type="http://schemas.openxmlformats.org/officeDocument/2006/relationships/image" Target="../media/image11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image" Target="file:///C:\Documents and Settings\Administrator\&#26700;&#38754;\&#27743;&#35199;&#29289;&#29702;(JK)\A134.TIF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11.xml"/><Relationship Id="rId5" Type="http://schemas.openxmlformats.org/officeDocument/2006/relationships/tags" Target="../tags/tag3.xml"/><Relationship Id="rId4" Type="http://schemas.openxmlformats.org/officeDocument/2006/relationships/slide" Target="slide1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slide" Target="slide7.xml"/><Relationship Id="rId3" Type="http://schemas.openxmlformats.org/officeDocument/2006/relationships/slide" Target="slide4.xml"/><Relationship Id="rId2" Type="http://schemas.openxmlformats.org/officeDocument/2006/relationships/slide" Target="slide9.xml"/><Relationship Id="rId1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5.xml"/><Relationship Id="rId5" Type="http://schemas.openxmlformats.org/officeDocument/2006/relationships/slide" Target="slide3.xml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slide" Target="slide3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8.xml"/><Relationship Id="rId5" Type="http://schemas.openxmlformats.org/officeDocument/2006/relationships/slide" Target="slide3.xml"/><Relationship Id="rId4" Type="http://schemas.openxmlformats.org/officeDocument/2006/relationships/image" Target="file:///C:\Documents and Settings\Administrator\&#26700;&#38754;\&#27743;&#35199;&#29289;&#29702;(JK)\A128.TIF" TargetMode="External"/><Relationship Id="rId3" Type="http://schemas.openxmlformats.org/officeDocument/2006/relationships/image" Target="../media/image5.png"/><Relationship Id="rId2" Type="http://schemas.openxmlformats.org/officeDocument/2006/relationships/image" Target="file:///C:\Documents and Settings\Administrator\&#26700;&#38754;\&#27743;&#35199;&#29289;&#29702;(JK)\A127.TIF" TargetMode="Externa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slide" Target="slide3.xml"/><Relationship Id="rId7" Type="http://schemas.openxmlformats.org/officeDocument/2006/relationships/image" Target="../media/image8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3" Type="http://schemas.openxmlformats.org/officeDocument/2006/relationships/image" Target="file:///C:\Documents and Settings\Administrator\&#26700;&#38754;\&#27743;&#35199;&#29289;&#29702;(JK)\A129.TIF" TargetMode="External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6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958465" y="2806065"/>
            <a:ext cx="66046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16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生活用电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13130" y="1866265"/>
            <a:ext cx="109321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安全用电原则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．不接触低压带电体，不靠近高压带电体．如有人触电勿直接接触．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．更换灯泡、搬动电器前应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．不弄湿用电器，不损坏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．如湿手不摸用电器，不在电线上晾衣服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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．保险装置、插座、导线、家用电器等达到使用寿命时应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．有金属外壳的家用电器，外壳一定要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93005" y="3039110"/>
            <a:ext cx="811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断开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0720" y="3635375"/>
            <a:ext cx="1204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绝缘层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22055" y="4202430"/>
            <a:ext cx="1520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及时更换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0005" y="4718050"/>
            <a:ext cx="1078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接地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822055" y="51784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41705" y="94742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1" name="文本框 100"/>
          <p:cNvSpPr txBox="1"/>
          <p:nvPr/>
        </p:nvSpPr>
        <p:spPr>
          <a:xfrm>
            <a:off x="814070" y="1595755"/>
            <a:ext cx="10661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命题点：安全用电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如图所示，通过插座接入电路的用电器同时工作时，电路中消耗的总功率过大，引起干路中的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过大，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定律可知，电路会产生过多的热量，从而烧坏插座和干路的导线，容易引起火灾．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366" descr="C:\Documents and Settings\Administrator\桌面\江西物理(JK)\A131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1535" y="3747135"/>
            <a:ext cx="2617470" cy="2242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729480" y="5944235"/>
            <a:ext cx="2837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P109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6015" y="2762250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97345" y="2762250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焦耳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91515" y="1411605"/>
            <a:ext cx="108540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命题点：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触电事故分析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如图所示的漫画中，两只小鸟落在了裸露的电线上，闭合开关后，通过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边小鸟的电流大，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边的小鸟会触电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367" descr="C:\Documents and Settings\Administrator\桌面\江西物理(JK)\A13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872230" y="3312160"/>
            <a:ext cx="3953510" cy="2338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613390" y="2049145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9795" y="258953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99301" y="99695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9440" y="1800860"/>
            <a:ext cx="10210800" cy="523160"/>
            <a:chOff x="894" y="3246"/>
            <a:chExt cx="16080" cy="824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测电笔和三孔插座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(2016.7)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715" y="8867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480695" y="2506980"/>
            <a:ext cx="113023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如图所示，是小明正在使用测电笔辨别正常家庭电路中三孔插座的火线与零线，此时测电笔氖管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不发光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；为了防止漏电，避免对人体造成伤害，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孔应接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370" descr="C:\Documents and Settings\Administrator\桌面\江西物理(JK)\A133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426585" y="4260215"/>
            <a:ext cx="378904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704205" y="6060440"/>
            <a:ext cx="14408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5095" y="3153410"/>
            <a:ext cx="1204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不发光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6190" y="3702050"/>
            <a:ext cx="781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地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83920" y="1430020"/>
            <a:ext cx="10210800" cy="523160"/>
            <a:chOff x="894" y="3246"/>
            <a:chExt cx="16080" cy="824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家庭电路的连接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715" y="8867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807720" y="2083435"/>
            <a:ext cx="108705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家庭电路中常用带有开关的移动插座，插座上的开关与插座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联，插座与插座之间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如图所示，是家庭电路的部分电路连接示意图，其中接线错误的是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三孔插座　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两孔插座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     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电灯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372" descr="C:\Documents and Settings\Administrator\桌面\江西物理(JK)\A13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958330" y="3907790"/>
            <a:ext cx="3444240" cy="1585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086090" y="5660390"/>
            <a:ext cx="1188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5700" y="2710815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串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7950" y="271081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07590" y="3907790"/>
            <a:ext cx="812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941320" y="1551305"/>
            <a:ext cx="5434330" cy="523240"/>
            <a:chOff x="1241" y="1387"/>
            <a:chExt cx="8558" cy="824"/>
          </a:xfrm>
        </p:grpSpPr>
        <p:sp>
          <p:nvSpPr>
            <p:cNvPr id="13" name="文本框 4"/>
            <p:cNvSpPr txBox="1"/>
            <p:nvPr/>
          </p:nvSpPr>
          <p:spPr>
            <a:xfrm>
              <a:off x="4241" y="1387"/>
              <a:ext cx="555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安全用电相关判断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0">
              <a:off x="1241" y="1387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715" y="8867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941320" y="23450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941320" y="2896870"/>
            <a:ext cx="65874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关于安全用电，下列做法中正确的是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更换灯泡时先断开电源开关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在高压线下放风筝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家用电器电线绝缘皮破损了仍继续使用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用湿布擦拭正在工作的电视机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76285" y="3063240"/>
            <a:ext cx="623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5995" y="826135"/>
            <a:ext cx="105251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如图家庭电路连接正确，各元件均正常，下列有关说法正确的是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洗衣机接入三孔插座后与电灯是串联的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洗衣机接入三孔插座能使洗衣机金属外壳接地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闭合开关时人接触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点都可能引起触电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两点都能使测电笔氖管发光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9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6005" y="1514475"/>
            <a:ext cx="4599305" cy="2218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05450" y="3890010"/>
            <a:ext cx="1027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67290" y="974725"/>
            <a:ext cx="485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61665" y="242443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61665" y="417258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797300" y="346329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318885" y="346329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189538" y="2832735"/>
            <a:ext cx="1635760" cy="1670685"/>
          </a:xfrm>
          <a:custGeom>
            <a:avLst/>
            <a:gdLst>
              <a:gd name="rtl" fmla="*/ 331664 w 1183168"/>
              <a:gd name="rtt" fmla="*/ 132240 h 843600"/>
              <a:gd name="rtr" fmla="*/ 848464 w 1183168"/>
              <a:gd name="rtb" fmla="*/ 725040 h 843600"/>
            </a:gdLst>
            <a:ahLst/>
            <a:cxnLst/>
            <a:rect l="rtl" t="rtt" r="rtr" b="rtb"/>
            <a:pathLst>
              <a:path w="1183168" h="843600">
                <a:moveTo>
                  <a:pt x="421800" y="0"/>
                </a:moveTo>
                <a:lnTo>
                  <a:pt x="761368" y="0"/>
                </a:lnTo>
                <a:cubicBezTo>
                  <a:pt x="994331" y="0"/>
                  <a:pt x="1183168" y="188839"/>
                  <a:pt x="1183168" y="421800"/>
                </a:cubicBezTo>
                <a:cubicBezTo>
                  <a:pt x="1183168" y="654760"/>
                  <a:pt x="994331" y="843600"/>
                  <a:pt x="761368" y="843600"/>
                </a:cubicBezTo>
                <a:lnTo>
                  <a:pt x="421800" y="843600"/>
                </a:lnTo>
                <a:cubicBezTo>
                  <a:pt x="188839" y="843600"/>
                  <a:pt x="0" y="654760"/>
                  <a:pt x="0" y="421800"/>
                </a:cubicBezTo>
                <a:cubicBezTo>
                  <a:pt x="0" y="188839"/>
                  <a:pt x="188839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生活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用电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003733" y="1593215"/>
            <a:ext cx="2639695" cy="2416810"/>
            <a:chOff x="10967" y="2985"/>
            <a:chExt cx="4157" cy="3806"/>
          </a:xfrm>
        </p:grpSpPr>
        <p:sp>
          <p:nvSpPr>
            <p:cNvPr id="105" name="MMConnector"/>
            <p:cNvSpPr/>
            <p:nvPr/>
          </p:nvSpPr>
          <p:spPr>
            <a:xfrm>
              <a:off x="10967" y="4849"/>
              <a:ext cx="1958" cy="1942"/>
            </a:xfrm>
            <a:custGeom>
              <a:avLst/>
              <a:gdLst/>
              <a:ahLst/>
              <a:cxnLst/>
              <a:pathLst>
                <a:path w="860862" h="563045">
                  <a:moveTo>
                    <a:pt x="-183758" y="150828"/>
                  </a:moveTo>
                  <a:cubicBezTo>
                    <a:pt x="-198210" y="163395"/>
                    <a:pt x="-199639" y="180994"/>
                    <a:pt x="-189910" y="191921"/>
                  </a:cubicBezTo>
                  <a:cubicBezTo>
                    <a:pt x="-180182" y="202848"/>
                    <a:pt x="-162281" y="203738"/>
                    <a:pt x="-148382" y="190562"/>
                  </a:cubicBezTo>
                  <a:cubicBezTo>
                    <a:pt x="-135301" y="178161"/>
                    <a:pt x="-122220" y="165760"/>
                    <a:pt x="-109405" y="153158"/>
                  </a:cubicBezTo>
                  <a:cubicBezTo>
                    <a:pt x="-96590" y="140555"/>
                    <a:pt x="-84041" y="127751"/>
                    <a:pt x="-71625" y="114865"/>
                  </a:cubicBezTo>
                  <a:cubicBezTo>
                    <a:pt x="-59208" y="101979"/>
                    <a:pt x="-46924" y="89011"/>
                    <a:pt x="-34745" y="75987"/>
                  </a:cubicBezTo>
                  <a:cubicBezTo>
                    <a:pt x="-22566" y="62963"/>
                    <a:pt x="-10492" y="49884"/>
                    <a:pt x="1533" y="36797"/>
                  </a:cubicBezTo>
                  <a:cubicBezTo>
                    <a:pt x="13558" y="23710"/>
                    <a:pt x="25533" y="10615"/>
                    <a:pt x="37508" y="-2447"/>
                  </a:cubicBezTo>
                  <a:cubicBezTo>
                    <a:pt x="49482" y="-15509"/>
                    <a:pt x="61455" y="-28539"/>
                    <a:pt x="73476" y="-41494"/>
                  </a:cubicBezTo>
                  <a:cubicBezTo>
                    <a:pt x="85496" y="-54449"/>
                    <a:pt x="97565" y="-67329"/>
                    <a:pt x="109731" y="-80089"/>
                  </a:cubicBezTo>
                  <a:cubicBezTo>
                    <a:pt x="121896" y="-92850"/>
                    <a:pt x="134157" y="-105490"/>
                    <a:pt x="146562" y="-117963"/>
                  </a:cubicBezTo>
                  <a:cubicBezTo>
                    <a:pt x="158967" y="-130435"/>
                    <a:pt x="171516" y="-142739"/>
                    <a:pt x="184254" y="-154821"/>
                  </a:cubicBezTo>
                  <a:cubicBezTo>
                    <a:pt x="196992" y="-166903"/>
                    <a:pt x="209920" y="-178762"/>
                    <a:pt x="223079" y="-190339"/>
                  </a:cubicBezTo>
                  <a:cubicBezTo>
                    <a:pt x="236238" y="-201915"/>
                    <a:pt x="249629" y="-213208"/>
                    <a:pt x="263287" y="-224152"/>
                  </a:cubicBezTo>
                  <a:cubicBezTo>
                    <a:pt x="276946" y="-235095"/>
                    <a:pt x="290872" y="-245689"/>
                    <a:pt x="305094" y="-255859"/>
                  </a:cubicBezTo>
                  <a:cubicBezTo>
                    <a:pt x="319316" y="-266030"/>
                    <a:pt x="333833" y="-275778"/>
                    <a:pt x="348659" y="-285029"/>
                  </a:cubicBezTo>
                  <a:cubicBezTo>
                    <a:pt x="363485" y="-294280"/>
                    <a:pt x="378620" y="-303033"/>
                    <a:pt x="394062" y="-311218"/>
                  </a:cubicBezTo>
                  <a:cubicBezTo>
                    <a:pt x="409505" y="-319403"/>
                    <a:pt x="425254" y="-327020"/>
                    <a:pt x="441285" y="-334005"/>
                  </a:cubicBezTo>
                  <a:cubicBezTo>
                    <a:pt x="457316" y="-340991"/>
                    <a:pt x="473629" y="-347346"/>
                    <a:pt x="490199" y="-353033"/>
                  </a:cubicBezTo>
                  <a:cubicBezTo>
                    <a:pt x="506770" y="-358719"/>
                    <a:pt x="523599" y="-363736"/>
                    <a:pt x="540574" y="-368049"/>
                  </a:cubicBezTo>
                  <a:cubicBezTo>
                    <a:pt x="557549" y="-372362"/>
                    <a:pt x="574670" y="-375970"/>
                    <a:pt x="592101" y="-378940"/>
                  </a:cubicBezTo>
                  <a:cubicBezTo>
                    <a:pt x="609531" y="-381911"/>
                    <a:pt x="627271" y="-384243"/>
                    <a:pt x="644438" y="-385738"/>
                  </a:cubicBezTo>
                  <a:cubicBezTo>
                    <a:pt x="661605" y="-387233"/>
                    <a:pt x="678198" y="-387892"/>
                    <a:pt x="694792" y="-388550"/>
                  </a:cubicBezTo>
                  <a:cubicBezTo>
                    <a:pt x="697526" y="-388658"/>
                    <a:pt x="699352" y="-390260"/>
                    <a:pt x="699352" y="-392350"/>
                  </a:cubicBezTo>
                  <a:cubicBezTo>
                    <a:pt x="699352" y="-394440"/>
                    <a:pt x="697528" y="-396141"/>
                    <a:pt x="694792" y="-396150"/>
                  </a:cubicBezTo>
                  <a:cubicBezTo>
                    <a:pt x="678002" y="-396206"/>
                    <a:pt x="661212" y="-396261"/>
                    <a:pt x="643761" y="-395494"/>
                  </a:cubicBezTo>
                  <a:cubicBezTo>
                    <a:pt x="626311" y="-394726"/>
                    <a:pt x="608200" y="-393135"/>
                    <a:pt x="590339" y="-390876"/>
                  </a:cubicBezTo>
                  <a:cubicBezTo>
                    <a:pt x="572479" y="-388617"/>
                    <a:pt x="554868" y="-385690"/>
                    <a:pt x="537342" y="-382030"/>
                  </a:cubicBezTo>
                  <a:cubicBezTo>
                    <a:pt x="519817" y="-378371"/>
                    <a:pt x="502376" y="-373978"/>
                    <a:pt x="485143" y="-368881"/>
                  </a:cubicBezTo>
                  <a:cubicBezTo>
                    <a:pt x="467910" y="-363783"/>
                    <a:pt x="450886" y="-357981"/>
                    <a:pt x="434107" y="-351511"/>
                  </a:cubicBezTo>
                  <a:cubicBezTo>
                    <a:pt x="417327" y="-345042"/>
                    <a:pt x="400792" y="-337905"/>
                    <a:pt x="384542" y="-330167"/>
                  </a:cubicBezTo>
                  <a:cubicBezTo>
                    <a:pt x="368292" y="-322429"/>
                    <a:pt x="352326" y="-314089"/>
                    <a:pt x="336661" y="-305225"/>
                  </a:cubicBezTo>
                  <a:cubicBezTo>
                    <a:pt x="320995" y="-296362"/>
                    <a:pt x="305629" y="-286975"/>
                    <a:pt x="290560" y="-277147"/>
                  </a:cubicBezTo>
                  <a:cubicBezTo>
                    <a:pt x="275491" y="-267320"/>
                    <a:pt x="260718" y="-257053"/>
                    <a:pt x="246222" y="-246428"/>
                  </a:cubicBezTo>
                  <a:cubicBezTo>
                    <a:pt x="231726" y="-235803"/>
                    <a:pt x="217507" y="-224819"/>
                    <a:pt x="203534" y="-213554"/>
                  </a:cubicBezTo>
                  <a:cubicBezTo>
                    <a:pt x="189562" y="-202288"/>
                    <a:pt x="175835" y="-190740"/>
                    <a:pt x="162317" y="-178979"/>
                  </a:cubicBezTo>
                  <a:cubicBezTo>
                    <a:pt x="148798" y="-167218"/>
                    <a:pt x="135488" y="-155243"/>
                    <a:pt x="122344" y="-143117"/>
                  </a:cubicBezTo>
                  <a:cubicBezTo>
                    <a:pt x="109200" y="-130990"/>
                    <a:pt x="96221" y="-118711"/>
                    <a:pt x="83365" y="-106336"/>
                  </a:cubicBezTo>
                  <a:cubicBezTo>
                    <a:pt x="70508" y="-93961"/>
                    <a:pt x="57773" y="-81489"/>
                    <a:pt x="45115" y="-68971"/>
                  </a:cubicBezTo>
                  <a:cubicBezTo>
                    <a:pt x="32457" y="-56454"/>
                    <a:pt x="19876" y="-43891"/>
                    <a:pt x="7328" y="-31330"/>
                  </a:cubicBezTo>
                  <a:cubicBezTo>
                    <a:pt x="-5220" y="-18770"/>
                    <a:pt x="-17736" y="-6212"/>
                    <a:pt x="-30262" y="6297"/>
                  </a:cubicBezTo>
                  <a:cubicBezTo>
                    <a:pt x="-42788" y="18806"/>
                    <a:pt x="-55324" y="31266"/>
                    <a:pt x="-67917" y="43623"/>
                  </a:cubicBezTo>
                  <a:cubicBezTo>
                    <a:pt x="-80510" y="55981"/>
                    <a:pt x="-93160" y="68235"/>
                    <a:pt x="-105892" y="80360"/>
                  </a:cubicBezTo>
                  <a:cubicBezTo>
                    <a:pt x="-118623" y="92485"/>
                    <a:pt x="-131438" y="104480"/>
                    <a:pt x="-144429" y="116203"/>
                  </a:cubicBezTo>
                  <a:cubicBezTo>
                    <a:pt x="-157420" y="127926"/>
                    <a:pt x="-170589" y="139377"/>
                    <a:pt x="-183758" y="15082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548" y="2985"/>
              <a:ext cx="2576" cy="1022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漏电保护器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3733" y="2609215"/>
            <a:ext cx="2578735" cy="1126490"/>
            <a:chOff x="10967" y="4585"/>
            <a:chExt cx="4061" cy="1774"/>
          </a:xfrm>
        </p:grpSpPr>
        <p:sp>
          <p:nvSpPr>
            <p:cNvPr id="107" name="MMConnector"/>
            <p:cNvSpPr/>
            <p:nvPr/>
          </p:nvSpPr>
          <p:spPr>
            <a:xfrm>
              <a:off x="10967" y="5737"/>
              <a:ext cx="1836" cy="622"/>
            </a:xfrm>
            <a:custGeom>
              <a:avLst/>
              <a:gdLst/>
              <a:ahLst/>
              <a:cxnLst/>
              <a:pathLst>
                <a:path w="807468" h="180510">
                  <a:moveTo>
                    <a:pt x="-120061" y="20056"/>
                  </a:moveTo>
                  <a:cubicBezTo>
                    <a:pt x="-138579" y="24941"/>
                    <a:pt x="-147403" y="40417"/>
                    <a:pt x="-143342" y="54472"/>
                  </a:cubicBezTo>
                  <a:cubicBezTo>
                    <a:pt x="-139280" y="68527"/>
                    <a:pt x="-123514" y="77058"/>
                    <a:pt x="-105292" y="71164"/>
                  </a:cubicBezTo>
                  <a:cubicBezTo>
                    <a:pt x="-88300" y="65669"/>
                    <a:pt x="-71308" y="60173"/>
                    <a:pt x="-54381" y="54560"/>
                  </a:cubicBezTo>
                  <a:cubicBezTo>
                    <a:pt x="-37453" y="48946"/>
                    <a:pt x="-20591" y="43213"/>
                    <a:pt x="-3762" y="37438"/>
                  </a:cubicBezTo>
                  <a:cubicBezTo>
                    <a:pt x="13067" y="31664"/>
                    <a:pt x="29863" y="25846"/>
                    <a:pt x="46634" y="20012"/>
                  </a:cubicBezTo>
                  <a:cubicBezTo>
                    <a:pt x="63406" y="14179"/>
                    <a:pt x="80152" y="8329"/>
                    <a:pt x="96891" y="2504"/>
                  </a:cubicBezTo>
                  <a:cubicBezTo>
                    <a:pt x="113630" y="-3320"/>
                    <a:pt x="130361" y="-9119"/>
                    <a:pt x="147100" y="-14853"/>
                  </a:cubicBezTo>
                  <a:cubicBezTo>
                    <a:pt x="163838" y="-20587"/>
                    <a:pt x="180584" y="-26257"/>
                    <a:pt x="197353" y="-31821"/>
                  </a:cubicBezTo>
                  <a:cubicBezTo>
                    <a:pt x="214121" y="-37385"/>
                    <a:pt x="230913" y="-42844"/>
                    <a:pt x="247741" y="-48157"/>
                  </a:cubicBezTo>
                  <a:cubicBezTo>
                    <a:pt x="264569" y="-53470"/>
                    <a:pt x="281434" y="-58637"/>
                    <a:pt x="298348" y="-63620"/>
                  </a:cubicBezTo>
                  <a:cubicBezTo>
                    <a:pt x="315262" y="-68602"/>
                    <a:pt x="332225" y="-73398"/>
                    <a:pt x="349243" y="-77972"/>
                  </a:cubicBezTo>
                  <a:cubicBezTo>
                    <a:pt x="366261" y="-82546"/>
                    <a:pt x="383334" y="-86897"/>
                    <a:pt x="400476" y="-90990"/>
                  </a:cubicBezTo>
                  <a:cubicBezTo>
                    <a:pt x="417618" y="-95083"/>
                    <a:pt x="434829" y="-98918"/>
                    <a:pt x="452075" y="-102465"/>
                  </a:cubicBezTo>
                  <a:cubicBezTo>
                    <a:pt x="469321" y="-106011"/>
                    <a:pt x="486602" y="-109267"/>
                    <a:pt x="504044" y="-112214"/>
                  </a:cubicBezTo>
                  <a:cubicBezTo>
                    <a:pt x="521487" y="-115161"/>
                    <a:pt x="539092" y="-117798"/>
                    <a:pt x="556362" y="-120088"/>
                  </a:cubicBezTo>
                  <a:cubicBezTo>
                    <a:pt x="573632" y="-122377"/>
                    <a:pt x="590567" y="-124319"/>
                    <a:pt x="608984" y="-125970"/>
                  </a:cubicBezTo>
                  <a:cubicBezTo>
                    <a:pt x="627401" y="-127620"/>
                    <a:pt x="647300" y="-128980"/>
                    <a:pt x="661848" y="-129786"/>
                  </a:cubicBezTo>
                  <a:cubicBezTo>
                    <a:pt x="676396" y="-130593"/>
                    <a:pt x="685594" y="-130846"/>
                    <a:pt x="694792" y="-131100"/>
                  </a:cubicBezTo>
                  <a:cubicBezTo>
                    <a:pt x="697527" y="-131175"/>
                    <a:pt x="699352" y="-132810"/>
                    <a:pt x="699352" y="-134900"/>
                  </a:cubicBezTo>
                  <a:cubicBezTo>
                    <a:pt x="699352" y="-136990"/>
                    <a:pt x="697527" y="-138625"/>
                    <a:pt x="694792" y="-138700"/>
                  </a:cubicBezTo>
                  <a:cubicBezTo>
                    <a:pt x="685542" y="-138953"/>
                    <a:pt x="676291" y="-139205"/>
                    <a:pt x="661615" y="-139197"/>
                  </a:cubicBezTo>
                  <a:cubicBezTo>
                    <a:pt x="646939" y="-139190"/>
                    <a:pt x="626838" y="-138922"/>
                    <a:pt x="608192" y="-138278"/>
                  </a:cubicBezTo>
                  <a:cubicBezTo>
                    <a:pt x="589546" y="-137633"/>
                    <a:pt x="572354" y="-136613"/>
                    <a:pt x="554793" y="-135259"/>
                  </a:cubicBezTo>
                  <a:cubicBezTo>
                    <a:pt x="537232" y="-133905"/>
                    <a:pt x="519301" y="-132218"/>
                    <a:pt x="501505" y="-130207"/>
                  </a:cubicBezTo>
                  <a:cubicBezTo>
                    <a:pt x="483709" y="-128197"/>
                    <a:pt x="466049" y="-125863"/>
                    <a:pt x="448402" y="-123233"/>
                  </a:cubicBezTo>
                  <a:cubicBezTo>
                    <a:pt x="430756" y="-120603"/>
                    <a:pt x="413123" y="-117677"/>
                    <a:pt x="395545" y="-114487"/>
                  </a:cubicBezTo>
                  <a:cubicBezTo>
                    <a:pt x="377968" y="-111297"/>
                    <a:pt x="360447" y="-107843"/>
                    <a:pt x="342974" y="-104161"/>
                  </a:cubicBezTo>
                  <a:cubicBezTo>
                    <a:pt x="325502" y="-100479"/>
                    <a:pt x="308079" y="-96569"/>
                    <a:pt x="290708" y="-92473"/>
                  </a:cubicBezTo>
                  <a:cubicBezTo>
                    <a:pt x="273336" y="-88376"/>
                    <a:pt x="256015" y="-84092"/>
                    <a:pt x="238741" y="-79663"/>
                  </a:cubicBezTo>
                  <a:cubicBezTo>
                    <a:pt x="221467" y="-75235"/>
                    <a:pt x="204239" y="-70662"/>
                    <a:pt x="187051" y="-65987"/>
                  </a:cubicBezTo>
                  <a:cubicBezTo>
                    <a:pt x="169863" y="-61313"/>
                    <a:pt x="152715" y="-56537"/>
                    <a:pt x="135597" y="-51704"/>
                  </a:cubicBezTo>
                  <a:cubicBezTo>
                    <a:pt x="118480" y="-46871"/>
                    <a:pt x="101393" y="-41980"/>
                    <a:pt x="84328" y="-37073"/>
                  </a:cubicBezTo>
                  <a:cubicBezTo>
                    <a:pt x="67263" y="-32166"/>
                    <a:pt x="50219" y="-27243"/>
                    <a:pt x="33186" y="-22347"/>
                  </a:cubicBezTo>
                  <a:cubicBezTo>
                    <a:pt x="16152" y="-17451"/>
                    <a:pt x="-870" y="-12582"/>
                    <a:pt x="-17890" y="-7767"/>
                  </a:cubicBezTo>
                  <a:cubicBezTo>
                    <a:pt x="-34910" y="-2952"/>
                    <a:pt x="-51927" y="1809"/>
                    <a:pt x="-68955" y="6437"/>
                  </a:cubicBezTo>
                  <a:cubicBezTo>
                    <a:pt x="-85984" y="11066"/>
                    <a:pt x="-103022" y="15561"/>
                    <a:pt x="-120061" y="2005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548" y="4585"/>
              <a:ext cx="2481" cy="1373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家庭电路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1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电流过大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25958" y="4204970"/>
            <a:ext cx="2253615" cy="883285"/>
            <a:chOff x="11002" y="7098"/>
            <a:chExt cx="3549" cy="1391"/>
          </a:xfrm>
        </p:grpSpPr>
        <p:sp>
          <p:nvSpPr>
            <p:cNvPr id="109" name="MMConnector"/>
            <p:cNvSpPr/>
            <p:nvPr/>
          </p:nvSpPr>
          <p:spPr>
            <a:xfrm>
              <a:off x="11002" y="7098"/>
              <a:ext cx="1887" cy="1221"/>
            </a:xfrm>
            <a:custGeom>
              <a:avLst/>
              <a:gdLst/>
              <a:ahLst/>
              <a:cxnLst/>
              <a:pathLst>
                <a:path w="829761" h="354028">
                  <a:moveTo>
                    <a:pt x="-121766" y="-119670"/>
                  </a:moveTo>
                  <a:cubicBezTo>
                    <a:pt x="-138077" y="-129707"/>
                    <a:pt x="-155418" y="-125122"/>
                    <a:pt x="-162679" y="-112421"/>
                  </a:cubicBezTo>
                  <a:cubicBezTo>
                    <a:pt x="-169941" y="-99721"/>
                    <a:pt x="-164962" y="-82699"/>
                    <a:pt x="-148172" y="-73486"/>
                  </a:cubicBezTo>
                  <a:cubicBezTo>
                    <a:pt x="-132809" y="-65056"/>
                    <a:pt x="-117446" y="-56625"/>
                    <a:pt x="-102164" y="-47967"/>
                  </a:cubicBezTo>
                  <a:cubicBezTo>
                    <a:pt x="-86881" y="-39308"/>
                    <a:pt x="-71679" y="-30420"/>
                    <a:pt x="-56504" y="-21434"/>
                  </a:cubicBezTo>
                  <a:cubicBezTo>
                    <a:pt x="-41328" y="-12447"/>
                    <a:pt x="-26179" y="-3361"/>
                    <a:pt x="-11034" y="5789"/>
                  </a:cubicBezTo>
                  <a:cubicBezTo>
                    <a:pt x="4111" y="14939"/>
                    <a:pt x="19252" y="24153"/>
                    <a:pt x="34422" y="33368"/>
                  </a:cubicBezTo>
                  <a:cubicBezTo>
                    <a:pt x="49592" y="42584"/>
                    <a:pt x="64791" y="51801"/>
                    <a:pt x="80050" y="60962"/>
                  </a:cubicBezTo>
                  <a:cubicBezTo>
                    <a:pt x="95310" y="70124"/>
                    <a:pt x="110631" y="79230"/>
                    <a:pt x="126044" y="88218"/>
                  </a:cubicBezTo>
                  <a:cubicBezTo>
                    <a:pt x="141456" y="97206"/>
                    <a:pt x="156961" y="106077"/>
                    <a:pt x="172587" y="114767"/>
                  </a:cubicBezTo>
                  <a:cubicBezTo>
                    <a:pt x="188212" y="123457"/>
                    <a:pt x="203958" y="131966"/>
                    <a:pt x="219848" y="140227"/>
                  </a:cubicBezTo>
                  <a:cubicBezTo>
                    <a:pt x="235738" y="148489"/>
                    <a:pt x="251772" y="156503"/>
                    <a:pt x="267967" y="164202"/>
                  </a:cubicBezTo>
                  <a:cubicBezTo>
                    <a:pt x="284161" y="171901"/>
                    <a:pt x="300515" y="179286"/>
                    <a:pt x="317038" y="186289"/>
                  </a:cubicBezTo>
                  <a:cubicBezTo>
                    <a:pt x="333560" y="193293"/>
                    <a:pt x="350251" y="199916"/>
                    <a:pt x="367100" y="206096"/>
                  </a:cubicBezTo>
                  <a:cubicBezTo>
                    <a:pt x="383949" y="212277"/>
                    <a:pt x="400957" y="218015"/>
                    <a:pt x="418126" y="223257"/>
                  </a:cubicBezTo>
                  <a:cubicBezTo>
                    <a:pt x="435296" y="228499"/>
                    <a:pt x="452628" y="233246"/>
                    <a:pt x="470022" y="237460"/>
                  </a:cubicBezTo>
                  <a:cubicBezTo>
                    <a:pt x="487417" y="241674"/>
                    <a:pt x="504875" y="245355"/>
                    <a:pt x="522632" y="248470"/>
                  </a:cubicBezTo>
                  <a:cubicBezTo>
                    <a:pt x="540388" y="251586"/>
                    <a:pt x="558444" y="254136"/>
                    <a:pt x="575754" y="256150"/>
                  </a:cubicBezTo>
                  <a:cubicBezTo>
                    <a:pt x="593064" y="258164"/>
                    <a:pt x="609629" y="259642"/>
                    <a:pt x="629169" y="260463"/>
                  </a:cubicBezTo>
                  <a:cubicBezTo>
                    <a:pt x="648709" y="261284"/>
                    <a:pt x="671224" y="261448"/>
                    <a:pt x="682657" y="261469"/>
                  </a:cubicBezTo>
                  <a:cubicBezTo>
                    <a:pt x="694090" y="261491"/>
                    <a:pt x="694441" y="261370"/>
                    <a:pt x="694792" y="261250"/>
                  </a:cubicBezTo>
                  <a:cubicBezTo>
                    <a:pt x="697380" y="260362"/>
                    <a:pt x="699352" y="259540"/>
                    <a:pt x="699352" y="257450"/>
                  </a:cubicBezTo>
                  <a:cubicBezTo>
                    <a:pt x="699352" y="255360"/>
                    <a:pt x="697425" y="252906"/>
                    <a:pt x="694792" y="253650"/>
                  </a:cubicBezTo>
                  <a:cubicBezTo>
                    <a:pt x="694432" y="253752"/>
                    <a:pt x="694072" y="253853"/>
                    <a:pt x="682767" y="253269"/>
                  </a:cubicBezTo>
                  <a:cubicBezTo>
                    <a:pt x="671461" y="252685"/>
                    <a:pt x="649211" y="251414"/>
                    <a:pt x="629972" y="249645"/>
                  </a:cubicBezTo>
                  <a:cubicBezTo>
                    <a:pt x="610733" y="247876"/>
                    <a:pt x="594505" y="245608"/>
                    <a:pt x="577593" y="242781"/>
                  </a:cubicBezTo>
                  <a:cubicBezTo>
                    <a:pt x="560681" y="239954"/>
                    <a:pt x="543084" y="236568"/>
                    <a:pt x="525835" y="232649"/>
                  </a:cubicBezTo>
                  <a:cubicBezTo>
                    <a:pt x="508585" y="228730"/>
                    <a:pt x="491683" y="224276"/>
                    <a:pt x="474885" y="219311"/>
                  </a:cubicBezTo>
                  <a:cubicBezTo>
                    <a:pt x="458087" y="214345"/>
                    <a:pt x="441393" y="208867"/>
                    <a:pt x="424891" y="202916"/>
                  </a:cubicBezTo>
                  <a:cubicBezTo>
                    <a:pt x="408390" y="196966"/>
                    <a:pt x="392079" y="190543"/>
                    <a:pt x="375945" y="183696"/>
                  </a:cubicBezTo>
                  <a:cubicBezTo>
                    <a:pt x="359812" y="176850"/>
                    <a:pt x="343854" y="169580"/>
                    <a:pt x="328072" y="161943"/>
                  </a:cubicBezTo>
                  <a:cubicBezTo>
                    <a:pt x="312289" y="154306"/>
                    <a:pt x="296681" y="146302"/>
                    <a:pt x="281229" y="137989"/>
                  </a:cubicBezTo>
                  <a:cubicBezTo>
                    <a:pt x="265777" y="129676"/>
                    <a:pt x="250481" y="121056"/>
                    <a:pt x="235316" y="112186"/>
                  </a:cubicBezTo>
                  <a:cubicBezTo>
                    <a:pt x="220151" y="103317"/>
                    <a:pt x="205116" y="94199"/>
                    <a:pt x="190181" y="84892"/>
                  </a:cubicBezTo>
                  <a:cubicBezTo>
                    <a:pt x="175245" y="75584"/>
                    <a:pt x="160408" y="66087"/>
                    <a:pt x="145635" y="56456"/>
                  </a:cubicBezTo>
                  <a:cubicBezTo>
                    <a:pt x="130861" y="46825"/>
                    <a:pt x="116151" y="37061"/>
                    <a:pt x="101465" y="27219"/>
                  </a:cubicBezTo>
                  <a:cubicBezTo>
                    <a:pt x="86779" y="17377"/>
                    <a:pt x="72118" y="7456"/>
                    <a:pt x="57443" y="-2490"/>
                  </a:cubicBezTo>
                  <a:cubicBezTo>
                    <a:pt x="42768" y="-12437"/>
                    <a:pt x="28079" y="-22409"/>
                    <a:pt x="13334" y="-32350"/>
                  </a:cubicBezTo>
                  <a:cubicBezTo>
                    <a:pt x="-1411" y="-42291"/>
                    <a:pt x="-16212" y="-52201"/>
                    <a:pt x="-31092" y="-62044"/>
                  </a:cubicBezTo>
                  <a:cubicBezTo>
                    <a:pt x="-45973" y="-71888"/>
                    <a:pt x="-60932" y="-81664"/>
                    <a:pt x="-76058" y="-91257"/>
                  </a:cubicBezTo>
                  <a:cubicBezTo>
                    <a:pt x="-91183" y="-100850"/>
                    <a:pt x="-106475" y="-110260"/>
                    <a:pt x="-121766" y="-119670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2547" y="7467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安全用电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94063" y="2072005"/>
            <a:ext cx="2487930" cy="1803400"/>
            <a:chOff x="5125" y="3739"/>
            <a:chExt cx="3918" cy="2840"/>
          </a:xfrm>
        </p:grpSpPr>
        <p:sp>
          <p:nvSpPr>
            <p:cNvPr id="117" name="MMConnector"/>
            <p:cNvSpPr/>
            <p:nvPr/>
          </p:nvSpPr>
          <p:spPr>
            <a:xfrm>
              <a:off x="8018" y="5226"/>
              <a:ext cx="1025" cy="1353"/>
            </a:xfrm>
            <a:custGeom>
              <a:avLst/>
              <a:gdLst/>
              <a:ahLst/>
              <a:cxnLst/>
              <a:pathLst>
                <a:path w="835422" h="392252">
                  <a:moveTo>
                    <a:pt x="126416" y="131635"/>
                  </a:moveTo>
                  <a:cubicBezTo>
                    <a:pt x="142266" y="142385"/>
                    <a:pt x="159792" y="138575"/>
                    <a:pt x="167610" y="126209"/>
                  </a:cubicBezTo>
                  <a:cubicBezTo>
                    <a:pt x="175428" y="113843"/>
                    <a:pt x="171197" y="96637"/>
                    <a:pt x="154844" y="86668"/>
                  </a:cubicBezTo>
                  <a:cubicBezTo>
                    <a:pt x="139896" y="77556"/>
                    <a:pt x="124948" y="68443"/>
                    <a:pt x="110098" y="59089"/>
                  </a:cubicBezTo>
                  <a:cubicBezTo>
                    <a:pt x="95249" y="49734"/>
                    <a:pt x="80498" y="40138"/>
                    <a:pt x="65784" y="30435"/>
                  </a:cubicBezTo>
                  <a:cubicBezTo>
                    <a:pt x="51069" y="20732"/>
                    <a:pt x="36391" y="10921"/>
                    <a:pt x="21724" y="1038"/>
                  </a:cubicBezTo>
                  <a:cubicBezTo>
                    <a:pt x="7058" y="-8845"/>
                    <a:pt x="-7596" y="-18801"/>
                    <a:pt x="-22275" y="-28767"/>
                  </a:cubicBezTo>
                  <a:cubicBezTo>
                    <a:pt x="-36955" y="-38733"/>
                    <a:pt x="-51659" y="-48710"/>
                    <a:pt x="-66425" y="-58640"/>
                  </a:cubicBezTo>
                  <a:cubicBezTo>
                    <a:pt x="-81190" y="-68570"/>
                    <a:pt x="-96016" y="-78454"/>
                    <a:pt x="-110938" y="-88231"/>
                  </a:cubicBezTo>
                  <a:cubicBezTo>
                    <a:pt x="-125859" y="-98007"/>
                    <a:pt x="-140878" y="-107676"/>
                    <a:pt x="-156025" y="-117174"/>
                  </a:cubicBezTo>
                  <a:cubicBezTo>
                    <a:pt x="-171172" y="-126672"/>
                    <a:pt x="-186449" y="-135999"/>
                    <a:pt x="-201883" y="-145087"/>
                  </a:cubicBezTo>
                  <a:cubicBezTo>
                    <a:pt x="-217318" y="-154176"/>
                    <a:pt x="-232911" y="-163026"/>
                    <a:pt x="-248683" y="-171568"/>
                  </a:cubicBezTo>
                  <a:cubicBezTo>
                    <a:pt x="-264456" y="-180110"/>
                    <a:pt x="-280408" y="-188344"/>
                    <a:pt x="-296553" y="-196199"/>
                  </a:cubicBezTo>
                  <a:cubicBezTo>
                    <a:pt x="-312698" y="-204055"/>
                    <a:pt x="-329036" y="-211531"/>
                    <a:pt x="-345564" y="-218561"/>
                  </a:cubicBezTo>
                  <a:cubicBezTo>
                    <a:pt x="-362093" y="-225590"/>
                    <a:pt x="-378812" y="-232173"/>
                    <a:pt x="-395718" y="-238248"/>
                  </a:cubicBezTo>
                  <a:cubicBezTo>
                    <a:pt x="-412623" y="-244323"/>
                    <a:pt x="-429714" y="-249890"/>
                    <a:pt x="-446935" y="-254901"/>
                  </a:cubicBezTo>
                  <a:cubicBezTo>
                    <a:pt x="-464156" y="-259912"/>
                    <a:pt x="-481507" y="-264366"/>
                    <a:pt x="-499064" y="-268233"/>
                  </a:cubicBezTo>
                  <a:cubicBezTo>
                    <a:pt x="-516622" y="-272100"/>
                    <a:pt x="-534387" y="-275379"/>
                    <a:pt x="-551894" y="-278059"/>
                  </a:cubicBezTo>
                  <a:cubicBezTo>
                    <a:pt x="-569400" y="-280740"/>
                    <a:pt x="-586649" y="-282821"/>
                    <a:pt x="-605176" y="-284306"/>
                  </a:cubicBezTo>
                  <a:cubicBezTo>
                    <a:pt x="-623704" y="-285791"/>
                    <a:pt x="-643511" y="-286679"/>
                    <a:pt x="-658660" y="-287012"/>
                  </a:cubicBezTo>
                  <a:cubicBezTo>
                    <a:pt x="-673809" y="-287345"/>
                    <a:pt x="-684301" y="-287122"/>
                    <a:pt x="-694792" y="-286900"/>
                  </a:cubicBezTo>
                  <a:cubicBezTo>
                    <a:pt x="-697527" y="-286842"/>
                    <a:pt x="-699352" y="-285190"/>
                    <a:pt x="-699352" y="-283100"/>
                  </a:cubicBezTo>
                  <a:cubicBezTo>
                    <a:pt x="-699352" y="-281010"/>
                    <a:pt x="-697527" y="-279375"/>
                    <a:pt x="-694792" y="-279300"/>
                  </a:cubicBezTo>
                  <a:cubicBezTo>
                    <a:pt x="-684396" y="-279016"/>
                    <a:pt x="-673999" y="-278732"/>
                    <a:pt x="-659055" y="-277677"/>
                  </a:cubicBezTo>
                  <a:cubicBezTo>
                    <a:pt x="-644111" y="-276623"/>
                    <a:pt x="-624620" y="-274798"/>
                    <a:pt x="-606454" y="-272452"/>
                  </a:cubicBezTo>
                  <a:cubicBezTo>
                    <a:pt x="-588288" y="-270106"/>
                    <a:pt x="-571448" y="-267238"/>
                    <a:pt x="-554408" y="-263776"/>
                  </a:cubicBezTo>
                  <a:cubicBezTo>
                    <a:pt x="-537369" y="-260315"/>
                    <a:pt x="-520131" y="-256260"/>
                    <a:pt x="-503148" y="-251646"/>
                  </a:cubicBezTo>
                  <a:cubicBezTo>
                    <a:pt x="-486165" y="-247032"/>
                    <a:pt x="-469436" y="-241860"/>
                    <a:pt x="-452875" y="-236157"/>
                  </a:cubicBezTo>
                  <a:cubicBezTo>
                    <a:pt x="-436314" y="-230454"/>
                    <a:pt x="-419921" y="-224220"/>
                    <a:pt x="-403740" y="-217503"/>
                  </a:cubicBezTo>
                  <a:cubicBezTo>
                    <a:pt x="-387558" y="-210785"/>
                    <a:pt x="-371588" y="-203585"/>
                    <a:pt x="-355823" y="-195957"/>
                  </a:cubicBezTo>
                  <a:cubicBezTo>
                    <a:pt x="-340057" y="-188330"/>
                    <a:pt x="-324495" y="-180275"/>
                    <a:pt x="-309128" y="-171854"/>
                  </a:cubicBezTo>
                  <a:cubicBezTo>
                    <a:pt x="-293762" y="-163432"/>
                    <a:pt x="-278589" y="-154645"/>
                    <a:pt x="-263589" y="-145554"/>
                  </a:cubicBezTo>
                  <a:cubicBezTo>
                    <a:pt x="-248589" y="-136464"/>
                    <a:pt x="-233761" y="-127070"/>
                    <a:pt x="-219074" y="-117434"/>
                  </a:cubicBezTo>
                  <a:cubicBezTo>
                    <a:pt x="-204388" y="-107798"/>
                    <a:pt x="-189843" y="-97920"/>
                    <a:pt x="-175404" y="-87859"/>
                  </a:cubicBezTo>
                  <a:cubicBezTo>
                    <a:pt x="-160965" y="-77799"/>
                    <a:pt x="-146632" y="-67555"/>
                    <a:pt x="-132364" y="-57186"/>
                  </a:cubicBezTo>
                  <a:cubicBezTo>
                    <a:pt x="-118097" y="-46816"/>
                    <a:pt x="-103895" y="-36320"/>
                    <a:pt x="-89717" y="-25752"/>
                  </a:cubicBezTo>
                  <a:cubicBezTo>
                    <a:pt x="-75539" y="-15184"/>
                    <a:pt x="-61385" y="-4544"/>
                    <a:pt x="-47213" y="6117"/>
                  </a:cubicBezTo>
                  <a:cubicBezTo>
                    <a:pt x="-33040" y="16778"/>
                    <a:pt x="-18850" y="27459"/>
                    <a:pt x="-4595" y="38105"/>
                  </a:cubicBezTo>
                  <a:cubicBezTo>
                    <a:pt x="9660" y="48750"/>
                    <a:pt x="23980" y="59360"/>
                    <a:pt x="38389" y="69899"/>
                  </a:cubicBezTo>
                  <a:cubicBezTo>
                    <a:pt x="52798" y="80438"/>
                    <a:pt x="67298" y="90906"/>
                    <a:pt x="81984" y="101184"/>
                  </a:cubicBezTo>
                  <a:cubicBezTo>
                    <a:pt x="96670" y="111461"/>
                    <a:pt x="111543" y="121548"/>
                    <a:pt x="126416" y="13163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125" y="3739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家庭电路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793288" y="2607945"/>
            <a:ext cx="1687195" cy="458470"/>
            <a:chOff x="15360" y="4583"/>
            <a:chExt cx="2657" cy="722"/>
          </a:xfrm>
        </p:grpSpPr>
        <p:sp>
          <p:nvSpPr>
            <p:cNvPr id="201" name="MMConnector"/>
            <p:cNvSpPr/>
            <p:nvPr/>
          </p:nvSpPr>
          <p:spPr>
            <a:xfrm>
              <a:off x="15360" y="5239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5623" y="4583"/>
              <a:ext cx="2395" cy="62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总功率过大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93288" y="3086735"/>
            <a:ext cx="729615" cy="614045"/>
            <a:chOff x="15360" y="5337"/>
            <a:chExt cx="1149" cy="967"/>
          </a:xfrm>
        </p:grpSpPr>
        <p:sp>
          <p:nvSpPr>
            <p:cNvPr id="202" name="MMConnector"/>
            <p:cNvSpPr/>
            <p:nvPr/>
          </p:nvSpPr>
          <p:spPr>
            <a:xfrm>
              <a:off x="15360" y="5616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5645" y="5337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短路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83473" y="1241425"/>
            <a:ext cx="1091565" cy="1534795"/>
            <a:chOff x="2787" y="2431"/>
            <a:chExt cx="1719" cy="2417"/>
          </a:xfrm>
        </p:grpSpPr>
        <p:sp>
          <p:nvSpPr>
            <p:cNvPr id="321" name="MMConnector"/>
            <p:cNvSpPr/>
            <p:nvPr/>
          </p:nvSpPr>
          <p:spPr>
            <a:xfrm>
              <a:off x="3936" y="3652"/>
              <a:ext cx="570" cy="1196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787" y="2431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组成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83473" y="1720215"/>
            <a:ext cx="1091565" cy="815975"/>
            <a:chOff x="2787" y="3185"/>
            <a:chExt cx="1719" cy="1285"/>
          </a:xfrm>
        </p:grpSpPr>
        <p:sp>
          <p:nvSpPr>
            <p:cNvPr id="322" name="MMConnector"/>
            <p:cNvSpPr/>
            <p:nvPr/>
          </p:nvSpPr>
          <p:spPr>
            <a:xfrm>
              <a:off x="3936" y="4028"/>
              <a:ext cx="570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87" y="3185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连接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07578" y="2677160"/>
            <a:ext cx="1267460" cy="732790"/>
            <a:chOff x="2510" y="4692"/>
            <a:chExt cx="1996" cy="1154"/>
          </a:xfrm>
        </p:grpSpPr>
        <p:sp>
          <p:nvSpPr>
            <p:cNvPr id="390" name="MMConnector"/>
            <p:cNvSpPr/>
            <p:nvPr/>
          </p:nvSpPr>
          <p:spPr>
            <a:xfrm>
              <a:off x="3936" y="4782"/>
              <a:ext cx="570" cy="1065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510" y="4692"/>
              <a:ext cx="1141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保险丝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96988" y="2198370"/>
            <a:ext cx="1091565" cy="1111885"/>
            <a:chOff x="1076" y="3938"/>
            <a:chExt cx="1719" cy="1751"/>
          </a:xfrm>
        </p:grpSpPr>
        <p:sp>
          <p:nvSpPr>
            <p:cNvPr id="155" name="MMConnector"/>
            <p:cNvSpPr/>
            <p:nvPr/>
          </p:nvSpPr>
          <p:spPr>
            <a:xfrm>
              <a:off x="2225" y="4937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076" y="3938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位置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96988" y="2677160"/>
            <a:ext cx="1091565" cy="411480"/>
            <a:chOff x="1076" y="4692"/>
            <a:chExt cx="1719" cy="648"/>
          </a:xfrm>
        </p:grpSpPr>
        <p:sp>
          <p:nvSpPr>
            <p:cNvPr id="158" name="MMConnector"/>
            <p:cNvSpPr/>
            <p:nvPr/>
          </p:nvSpPr>
          <p:spPr>
            <a:xfrm>
              <a:off x="2225" y="5314"/>
              <a:ext cx="570" cy="26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076" y="4692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96988" y="3155315"/>
            <a:ext cx="1091565" cy="633730"/>
            <a:chOff x="1076" y="5445"/>
            <a:chExt cx="1719" cy="998"/>
          </a:xfrm>
        </p:grpSpPr>
        <p:sp>
          <p:nvSpPr>
            <p:cNvPr id="162" name="MMConnector"/>
            <p:cNvSpPr/>
            <p:nvPr/>
          </p:nvSpPr>
          <p:spPr>
            <a:xfrm>
              <a:off x="2225" y="5691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1076" y="5445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材料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28938" y="3994785"/>
            <a:ext cx="3240405" cy="683260"/>
            <a:chOff x="4550" y="6767"/>
            <a:chExt cx="5103" cy="1076"/>
          </a:xfrm>
        </p:grpSpPr>
        <p:sp>
          <p:nvSpPr>
            <p:cNvPr id="2" name="MMConnector"/>
            <p:cNvSpPr/>
            <p:nvPr/>
          </p:nvSpPr>
          <p:spPr>
            <a:xfrm>
              <a:off x="7807" y="6767"/>
              <a:ext cx="1846" cy="760"/>
            </a:xfrm>
            <a:custGeom>
              <a:avLst/>
              <a:gdLst/>
              <a:ahLst/>
              <a:cxnLst/>
              <a:pathLst>
                <a:path w="811799" h="220332">
                  <a:moveTo>
                    <a:pt x="125896" y="-31386"/>
                  </a:moveTo>
                  <a:cubicBezTo>
                    <a:pt x="144084" y="-37387"/>
                    <a:pt x="151981" y="-53335"/>
                    <a:pt x="147092" y="-67123"/>
                  </a:cubicBezTo>
                  <a:cubicBezTo>
                    <a:pt x="142203" y="-80912"/>
                    <a:pt x="125956" y="-88499"/>
                    <a:pt x="108118" y="-81527"/>
                  </a:cubicBezTo>
                  <a:cubicBezTo>
                    <a:pt x="91462" y="-75018"/>
                    <a:pt x="74805" y="-68508"/>
                    <a:pt x="58236" y="-61860"/>
                  </a:cubicBezTo>
                  <a:cubicBezTo>
                    <a:pt x="41667" y="-55212"/>
                    <a:pt x="25184" y="-48425"/>
                    <a:pt x="8746" y="-41590"/>
                  </a:cubicBezTo>
                  <a:cubicBezTo>
                    <a:pt x="-7693" y="-34754"/>
                    <a:pt x="-24089" y="-27869"/>
                    <a:pt x="-40454" y="-20966"/>
                  </a:cubicBezTo>
                  <a:cubicBezTo>
                    <a:pt x="-56818" y="-14063"/>
                    <a:pt x="-73152" y="-7141"/>
                    <a:pt x="-89478" y="-249"/>
                  </a:cubicBezTo>
                  <a:cubicBezTo>
                    <a:pt x="-105803" y="6642"/>
                    <a:pt x="-122121" y="13504"/>
                    <a:pt x="-138452" y="20291"/>
                  </a:cubicBezTo>
                  <a:cubicBezTo>
                    <a:pt x="-154782" y="27078"/>
                    <a:pt x="-171126" y="33791"/>
                    <a:pt x="-187504" y="40381"/>
                  </a:cubicBezTo>
                  <a:cubicBezTo>
                    <a:pt x="-203882" y="46972"/>
                    <a:pt x="-220294" y="53440"/>
                    <a:pt x="-236759" y="59741"/>
                  </a:cubicBezTo>
                  <a:cubicBezTo>
                    <a:pt x="-253224" y="66041"/>
                    <a:pt x="-269742" y="72173"/>
                    <a:pt x="-286329" y="78091"/>
                  </a:cubicBezTo>
                  <a:cubicBezTo>
                    <a:pt x="-302916" y="84009"/>
                    <a:pt x="-319572" y="89712"/>
                    <a:pt x="-336308" y="95157"/>
                  </a:cubicBezTo>
                  <a:cubicBezTo>
                    <a:pt x="-353043" y="100602"/>
                    <a:pt x="-369859" y="105788"/>
                    <a:pt x="-386763" y="110676"/>
                  </a:cubicBezTo>
                  <a:cubicBezTo>
                    <a:pt x="-403666" y="115563"/>
                    <a:pt x="-420658" y="120151"/>
                    <a:pt x="-437731" y="124404"/>
                  </a:cubicBezTo>
                  <a:cubicBezTo>
                    <a:pt x="-454804" y="128656"/>
                    <a:pt x="-471957" y="132573"/>
                    <a:pt x="-489215" y="136127"/>
                  </a:cubicBezTo>
                  <a:cubicBezTo>
                    <a:pt x="-506473" y="139682"/>
                    <a:pt x="-523836" y="142874"/>
                    <a:pt x="-541184" y="145671"/>
                  </a:cubicBezTo>
                  <a:cubicBezTo>
                    <a:pt x="-558532" y="148467"/>
                    <a:pt x="-575865" y="150868"/>
                    <a:pt x="-593574" y="152905"/>
                  </a:cubicBezTo>
                  <a:cubicBezTo>
                    <a:pt x="-611283" y="154943"/>
                    <a:pt x="-629368" y="156619"/>
                    <a:pt x="-646300" y="157753"/>
                  </a:cubicBezTo>
                  <a:cubicBezTo>
                    <a:pt x="-663232" y="158888"/>
                    <a:pt x="-679012" y="159481"/>
                    <a:pt x="-694792" y="160075"/>
                  </a:cubicBezTo>
                  <a:cubicBezTo>
                    <a:pt x="-697526" y="160178"/>
                    <a:pt x="-699352" y="161785"/>
                    <a:pt x="-699352" y="163875"/>
                  </a:cubicBezTo>
                  <a:cubicBezTo>
                    <a:pt x="-699352" y="165965"/>
                    <a:pt x="-697528" y="167631"/>
                    <a:pt x="-694792" y="167675"/>
                  </a:cubicBezTo>
                  <a:cubicBezTo>
                    <a:pt x="-678891" y="167933"/>
                    <a:pt x="-662990" y="168192"/>
                    <a:pt x="-645874" y="167968"/>
                  </a:cubicBezTo>
                  <a:cubicBezTo>
                    <a:pt x="-628757" y="167744"/>
                    <a:pt x="-610424" y="167038"/>
                    <a:pt x="-592431" y="165944"/>
                  </a:cubicBezTo>
                  <a:cubicBezTo>
                    <a:pt x="-574437" y="164850"/>
                    <a:pt x="-556783" y="163368"/>
                    <a:pt x="-539075" y="161485"/>
                  </a:cubicBezTo>
                  <a:cubicBezTo>
                    <a:pt x="-521367" y="159601"/>
                    <a:pt x="-503606" y="157315"/>
                    <a:pt x="-485919" y="154655"/>
                  </a:cubicBezTo>
                  <a:cubicBezTo>
                    <a:pt x="-468232" y="151995"/>
                    <a:pt x="-450619" y="148961"/>
                    <a:pt x="-433064" y="145580"/>
                  </a:cubicBezTo>
                  <a:cubicBezTo>
                    <a:pt x="-415508" y="142199"/>
                    <a:pt x="-398010" y="138471"/>
                    <a:pt x="-380586" y="134435"/>
                  </a:cubicBezTo>
                  <a:cubicBezTo>
                    <a:pt x="-363162" y="130400"/>
                    <a:pt x="-345812" y="126056"/>
                    <a:pt x="-328537" y="121447"/>
                  </a:cubicBezTo>
                  <a:cubicBezTo>
                    <a:pt x="-311261" y="116838"/>
                    <a:pt x="-294060" y="111965"/>
                    <a:pt x="-276931" y="106875"/>
                  </a:cubicBezTo>
                  <a:cubicBezTo>
                    <a:pt x="-259803" y="101785"/>
                    <a:pt x="-242747" y="96479"/>
                    <a:pt x="-225757" y="91006"/>
                  </a:cubicBezTo>
                  <a:cubicBezTo>
                    <a:pt x="-208766" y="85533"/>
                    <a:pt x="-191841" y="79894"/>
                    <a:pt x="-174970" y="74139"/>
                  </a:cubicBezTo>
                  <a:cubicBezTo>
                    <a:pt x="-158099" y="68384"/>
                    <a:pt x="-141283" y="62514"/>
                    <a:pt x="-124507" y="56579"/>
                  </a:cubicBezTo>
                  <a:cubicBezTo>
                    <a:pt x="-107731" y="50644"/>
                    <a:pt x="-90996" y="44644"/>
                    <a:pt x="-74288" y="38628"/>
                  </a:cubicBezTo>
                  <a:cubicBezTo>
                    <a:pt x="-57579" y="32612"/>
                    <a:pt x="-40896" y="26580"/>
                    <a:pt x="-24224" y="20581"/>
                  </a:cubicBezTo>
                  <a:cubicBezTo>
                    <a:pt x="-7552" y="14583"/>
                    <a:pt x="9110" y="8620"/>
                    <a:pt x="25773" y="2721"/>
                  </a:cubicBezTo>
                  <a:cubicBezTo>
                    <a:pt x="42436" y="-3177"/>
                    <a:pt x="59101" y="-9011"/>
                    <a:pt x="75788" y="-14685"/>
                  </a:cubicBezTo>
                  <a:cubicBezTo>
                    <a:pt x="92476" y="-20358"/>
                    <a:pt x="109186" y="-25872"/>
                    <a:pt x="125896" y="-3138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63" name="MainTopic"/>
            <p:cNvSpPr/>
            <p:nvPr/>
          </p:nvSpPr>
          <p:spPr>
            <a:xfrm>
              <a:off x="4550" y="6821"/>
              <a:ext cx="1677" cy="1022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试电笔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17713" y="3916680"/>
            <a:ext cx="1092200" cy="457835"/>
            <a:chOff x="3115" y="6644"/>
            <a:chExt cx="1720" cy="721"/>
          </a:xfrm>
        </p:grpSpPr>
        <p:sp>
          <p:nvSpPr>
            <p:cNvPr id="167" name="MMConnector"/>
            <p:cNvSpPr/>
            <p:nvPr/>
          </p:nvSpPr>
          <p:spPr>
            <a:xfrm>
              <a:off x="4265" y="7299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3115" y="6644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58278" y="4395470"/>
            <a:ext cx="1651635" cy="613410"/>
            <a:chOff x="2234" y="7398"/>
            <a:chExt cx="2601" cy="966"/>
          </a:xfrm>
        </p:grpSpPr>
        <p:sp>
          <p:nvSpPr>
            <p:cNvPr id="169" name="MMConnector"/>
            <p:cNvSpPr/>
            <p:nvPr/>
          </p:nvSpPr>
          <p:spPr>
            <a:xfrm>
              <a:off x="4265" y="7676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2234" y="7398"/>
              <a:ext cx="1745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使用方法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20023" y="4614545"/>
            <a:ext cx="3538220" cy="1430020"/>
            <a:chOff x="4221" y="7743"/>
            <a:chExt cx="5572" cy="2252"/>
          </a:xfrm>
        </p:grpSpPr>
        <p:sp>
          <p:nvSpPr>
            <p:cNvPr id="146" name="MMConnector"/>
            <p:cNvSpPr/>
            <p:nvPr/>
          </p:nvSpPr>
          <p:spPr>
            <a:xfrm>
              <a:off x="7807" y="7743"/>
              <a:ext cx="1987" cy="2252"/>
            </a:xfrm>
            <a:custGeom>
              <a:avLst/>
              <a:gdLst/>
              <a:ahLst/>
              <a:cxnLst/>
              <a:pathLst>
                <a:path w="873542" h="653006">
                  <a:moveTo>
                    <a:pt x="197726" y="-187391"/>
                  </a:moveTo>
                  <a:cubicBezTo>
                    <a:pt x="211280" y="-200922"/>
                    <a:pt x="211555" y="-218551"/>
                    <a:pt x="201118" y="-228803"/>
                  </a:cubicBezTo>
                  <a:cubicBezTo>
                    <a:pt x="190680" y="-239055"/>
                    <a:pt x="172770" y="-238737"/>
                    <a:pt x="159773" y="-224671"/>
                  </a:cubicBezTo>
                  <a:cubicBezTo>
                    <a:pt x="147528" y="-211419"/>
                    <a:pt x="135284" y="-198167"/>
                    <a:pt x="123336" y="-184716"/>
                  </a:cubicBezTo>
                  <a:cubicBezTo>
                    <a:pt x="111388" y="-171265"/>
                    <a:pt x="99737" y="-157616"/>
                    <a:pt x="88237" y="-143883"/>
                  </a:cubicBezTo>
                  <a:cubicBezTo>
                    <a:pt x="76737" y="-130150"/>
                    <a:pt x="65388" y="-116332"/>
                    <a:pt x="54164" y="-102452"/>
                  </a:cubicBezTo>
                  <a:cubicBezTo>
                    <a:pt x="42940" y="-88572"/>
                    <a:pt x="31841" y="-74631"/>
                    <a:pt x="20811" y="-60669"/>
                  </a:cubicBezTo>
                  <a:cubicBezTo>
                    <a:pt x="9780" y="-46707"/>
                    <a:pt x="-1182" y="-32725"/>
                    <a:pt x="-12123" y="-18756"/>
                  </a:cubicBezTo>
                  <a:cubicBezTo>
                    <a:pt x="-23063" y="-4788"/>
                    <a:pt x="-33982" y="9167"/>
                    <a:pt x="-44929" y="23073"/>
                  </a:cubicBezTo>
                  <a:cubicBezTo>
                    <a:pt x="-55875" y="36980"/>
                    <a:pt x="-66848" y="50837"/>
                    <a:pt x="-77896" y="64610"/>
                  </a:cubicBezTo>
                  <a:cubicBezTo>
                    <a:pt x="-88944" y="78383"/>
                    <a:pt x="-100066" y="92070"/>
                    <a:pt x="-111311" y="105634"/>
                  </a:cubicBezTo>
                  <a:cubicBezTo>
                    <a:pt x="-122556" y="119197"/>
                    <a:pt x="-133922" y="132635"/>
                    <a:pt x="-145459" y="145905"/>
                  </a:cubicBezTo>
                  <a:cubicBezTo>
                    <a:pt x="-156995" y="159174"/>
                    <a:pt x="-168700" y="172275"/>
                    <a:pt x="-180622" y="185155"/>
                  </a:cubicBezTo>
                  <a:cubicBezTo>
                    <a:pt x="-192544" y="198036"/>
                    <a:pt x="-204681" y="210697"/>
                    <a:pt x="-217078" y="223079"/>
                  </a:cubicBezTo>
                  <a:cubicBezTo>
                    <a:pt x="-229476" y="235462"/>
                    <a:pt x="-242133" y="247566"/>
                    <a:pt x="-255091" y="259325"/>
                  </a:cubicBezTo>
                  <a:cubicBezTo>
                    <a:pt x="-268048" y="271084"/>
                    <a:pt x="-281305" y="282497"/>
                    <a:pt x="-294893" y="293491"/>
                  </a:cubicBezTo>
                  <a:cubicBezTo>
                    <a:pt x="-308481" y="304485"/>
                    <a:pt x="-322400" y="315059"/>
                    <a:pt x="-336670" y="325133"/>
                  </a:cubicBezTo>
                  <a:cubicBezTo>
                    <a:pt x="-350939" y="335208"/>
                    <a:pt x="-365560" y="344783"/>
                    <a:pt x="-380528" y="353778"/>
                  </a:cubicBezTo>
                  <a:cubicBezTo>
                    <a:pt x="-395497" y="362774"/>
                    <a:pt x="-410812" y="371191"/>
                    <a:pt x="-426474" y="378959"/>
                  </a:cubicBezTo>
                  <a:cubicBezTo>
                    <a:pt x="-442135" y="386726"/>
                    <a:pt x="-458142" y="393844"/>
                    <a:pt x="-474388" y="400258"/>
                  </a:cubicBezTo>
                  <a:cubicBezTo>
                    <a:pt x="-490634" y="406673"/>
                    <a:pt x="-507119" y="412384"/>
                    <a:pt x="-524033" y="417366"/>
                  </a:cubicBezTo>
                  <a:cubicBezTo>
                    <a:pt x="-540947" y="422349"/>
                    <a:pt x="-558291" y="426603"/>
                    <a:pt x="-575073" y="430119"/>
                  </a:cubicBezTo>
                  <a:cubicBezTo>
                    <a:pt x="-591855" y="433636"/>
                    <a:pt x="-608074" y="436415"/>
                    <a:pt x="-627121" y="438518"/>
                  </a:cubicBezTo>
                  <a:cubicBezTo>
                    <a:pt x="-646168" y="440622"/>
                    <a:pt x="-668041" y="442051"/>
                    <a:pt x="-679791" y="442715"/>
                  </a:cubicBezTo>
                  <a:cubicBezTo>
                    <a:pt x="-691540" y="443379"/>
                    <a:pt x="-693166" y="443277"/>
                    <a:pt x="-694792" y="443175"/>
                  </a:cubicBezTo>
                  <a:cubicBezTo>
                    <a:pt x="-697523" y="443004"/>
                    <a:pt x="-699352" y="444885"/>
                    <a:pt x="-699352" y="446975"/>
                  </a:cubicBezTo>
                  <a:cubicBezTo>
                    <a:pt x="-699352" y="449065"/>
                    <a:pt x="-697513" y="450493"/>
                    <a:pt x="-694792" y="450775"/>
                  </a:cubicBezTo>
                  <a:cubicBezTo>
                    <a:pt x="-693162" y="450944"/>
                    <a:pt x="-691532" y="451113"/>
                    <a:pt x="-679619" y="450921"/>
                  </a:cubicBezTo>
                  <a:cubicBezTo>
                    <a:pt x="-667706" y="450729"/>
                    <a:pt x="-645511" y="450175"/>
                    <a:pt x="-626102" y="448818"/>
                  </a:cubicBezTo>
                  <a:cubicBezTo>
                    <a:pt x="-606694" y="447462"/>
                    <a:pt x="-590072" y="445302"/>
                    <a:pt x="-572817" y="442407"/>
                  </a:cubicBezTo>
                  <a:cubicBezTo>
                    <a:pt x="-555562" y="439512"/>
                    <a:pt x="-537674" y="435881"/>
                    <a:pt x="-520160" y="431480"/>
                  </a:cubicBezTo>
                  <a:cubicBezTo>
                    <a:pt x="-502645" y="427078"/>
                    <a:pt x="-485504" y="421904"/>
                    <a:pt x="-468556" y="415990"/>
                  </a:cubicBezTo>
                  <a:cubicBezTo>
                    <a:pt x="-451608" y="410075"/>
                    <a:pt x="-434853" y="403420"/>
                    <a:pt x="-418412" y="396075"/>
                  </a:cubicBezTo>
                  <a:cubicBezTo>
                    <a:pt x="-401971" y="388731"/>
                    <a:pt x="-385846" y="380697"/>
                    <a:pt x="-370051" y="372050"/>
                  </a:cubicBezTo>
                  <a:cubicBezTo>
                    <a:pt x="-354256" y="363404"/>
                    <a:pt x="-338793" y="354144"/>
                    <a:pt x="-323676" y="344360"/>
                  </a:cubicBezTo>
                  <a:cubicBezTo>
                    <a:pt x="-308559" y="334575"/>
                    <a:pt x="-293790" y="324265"/>
                    <a:pt x="-279355" y="313518"/>
                  </a:cubicBezTo>
                  <a:cubicBezTo>
                    <a:pt x="-264921" y="302772"/>
                    <a:pt x="-250823" y="291590"/>
                    <a:pt x="-237036" y="280055"/>
                  </a:cubicBezTo>
                  <a:cubicBezTo>
                    <a:pt x="-223248" y="268520"/>
                    <a:pt x="-209771" y="256632"/>
                    <a:pt x="-196569" y="244468"/>
                  </a:cubicBezTo>
                  <a:cubicBezTo>
                    <a:pt x="-183367" y="232303"/>
                    <a:pt x="-170440" y="219861"/>
                    <a:pt x="-157746" y="207209"/>
                  </a:cubicBezTo>
                  <a:cubicBezTo>
                    <a:pt x="-145052" y="194556"/>
                    <a:pt x="-132591" y="181691"/>
                    <a:pt x="-120319" y="168673"/>
                  </a:cubicBezTo>
                  <a:cubicBezTo>
                    <a:pt x="-108047" y="155655"/>
                    <a:pt x="-95963" y="142483"/>
                    <a:pt x="-84023" y="129207"/>
                  </a:cubicBezTo>
                  <a:cubicBezTo>
                    <a:pt x="-72082" y="115930"/>
                    <a:pt x="-60285" y="102551"/>
                    <a:pt x="-48586" y="89112"/>
                  </a:cubicBezTo>
                  <a:cubicBezTo>
                    <a:pt x="-36886" y="75674"/>
                    <a:pt x="-25285" y="62176"/>
                    <a:pt x="-13737" y="48662"/>
                  </a:cubicBezTo>
                  <a:cubicBezTo>
                    <a:pt x="-2188" y="35148"/>
                    <a:pt x="9307" y="21617"/>
                    <a:pt x="20793" y="8109"/>
                  </a:cubicBezTo>
                  <a:cubicBezTo>
                    <a:pt x="32279" y="-5398"/>
                    <a:pt x="43756" y="-18882"/>
                    <a:pt x="55266" y="-32303"/>
                  </a:cubicBezTo>
                  <a:cubicBezTo>
                    <a:pt x="66776" y="-45723"/>
                    <a:pt x="78320" y="-59081"/>
                    <a:pt x="89944" y="-72328"/>
                  </a:cubicBezTo>
                  <a:cubicBezTo>
                    <a:pt x="101568" y="-85574"/>
                    <a:pt x="113272" y="-98708"/>
                    <a:pt x="125081" y="-111709"/>
                  </a:cubicBezTo>
                  <a:cubicBezTo>
                    <a:pt x="136890" y="-124709"/>
                    <a:pt x="148803" y="-137575"/>
                    <a:pt x="160928" y="-150166"/>
                  </a:cubicBezTo>
                  <a:cubicBezTo>
                    <a:pt x="173053" y="-162758"/>
                    <a:pt x="185390" y="-175074"/>
                    <a:pt x="197726" y="-18739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45" name="MainTopic"/>
            <p:cNvSpPr/>
            <p:nvPr/>
          </p:nvSpPr>
          <p:spPr>
            <a:xfrm>
              <a:off x="4221" y="8774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三脚插头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85508" y="5156200"/>
            <a:ext cx="2015490" cy="458470"/>
            <a:chOff x="1332" y="8596"/>
            <a:chExt cx="3174" cy="722"/>
          </a:xfrm>
        </p:grpSpPr>
        <p:sp>
          <p:nvSpPr>
            <p:cNvPr id="148" name="MMConnector"/>
            <p:cNvSpPr/>
            <p:nvPr/>
          </p:nvSpPr>
          <p:spPr>
            <a:xfrm>
              <a:off x="3936" y="9252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7" name="SubTopic"/>
            <p:cNvSpPr/>
            <p:nvPr/>
          </p:nvSpPr>
          <p:spPr>
            <a:xfrm>
              <a:off x="1332" y="8596"/>
              <a:ext cx="2319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连接方法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5508" y="5634990"/>
            <a:ext cx="2015490" cy="614045"/>
            <a:chOff x="1332" y="9350"/>
            <a:chExt cx="3174" cy="967"/>
          </a:xfrm>
        </p:grpSpPr>
        <p:sp>
          <p:nvSpPr>
            <p:cNvPr id="150" name="MMConnector"/>
            <p:cNvSpPr/>
            <p:nvPr/>
          </p:nvSpPr>
          <p:spPr>
            <a:xfrm>
              <a:off x="3936" y="9629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9" name="SubTopic"/>
            <p:cNvSpPr/>
            <p:nvPr/>
          </p:nvSpPr>
          <p:spPr>
            <a:xfrm>
              <a:off x="1332" y="9350"/>
              <a:ext cx="2320" cy="62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地线的作用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813608" y="1719580"/>
            <a:ext cx="852170" cy="494030"/>
            <a:chOff x="15392" y="3184"/>
            <a:chExt cx="1342" cy="778"/>
          </a:xfrm>
        </p:grpSpPr>
        <p:sp>
          <p:nvSpPr>
            <p:cNvPr id="152" name="MMConnector"/>
            <p:cNvSpPr/>
            <p:nvPr/>
          </p:nvSpPr>
          <p:spPr>
            <a:xfrm>
              <a:off x="15392" y="3652"/>
              <a:ext cx="570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1" name="SubTopic"/>
            <p:cNvSpPr/>
            <p:nvPr/>
          </p:nvSpPr>
          <p:spPr>
            <a:xfrm>
              <a:off x="15678" y="3184"/>
              <a:ext cx="1056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61818" y="4326255"/>
            <a:ext cx="1903095" cy="458470"/>
            <a:chOff x="14838" y="7289"/>
            <a:chExt cx="2997" cy="722"/>
          </a:xfrm>
        </p:grpSpPr>
        <p:sp>
          <p:nvSpPr>
            <p:cNvPr id="176" name="MMConnector"/>
            <p:cNvSpPr/>
            <p:nvPr/>
          </p:nvSpPr>
          <p:spPr>
            <a:xfrm>
              <a:off x="14838" y="7945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5" name="SubTopic"/>
            <p:cNvSpPr/>
            <p:nvPr/>
          </p:nvSpPr>
          <p:spPr>
            <a:xfrm>
              <a:off x="15123" y="7289"/>
              <a:ext cx="2713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安全用电原则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61818" y="4805045"/>
            <a:ext cx="1903095" cy="614045"/>
            <a:chOff x="14838" y="8043"/>
            <a:chExt cx="2997" cy="967"/>
          </a:xfrm>
        </p:grpSpPr>
        <p:sp>
          <p:nvSpPr>
            <p:cNvPr id="178" name="MMConnector"/>
            <p:cNvSpPr/>
            <p:nvPr/>
          </p:nvSpPr>
          <p:spPr>
            <a:xfrm>
              <a:off x="14838" y="8322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7" name="SubTopic"/>
            <p:cNvSpPr/>
            <p:nvPr/>
          </p:nvSpPr>
          <p:spPr>
            <a:xfrm>
              <a:off x="15123" y="8043"/>
              <a:ext cx="2713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触电急救措施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61818" y="5220970"/>
            <a:ext cx="1903095" cy="914400"/>
            <a:chOff x="14838" y="8698"/>
            <a:chExt cx="2997" cy="1440"/>
          </a:xfrm>
        </p:grpSpPr>
        <p:sp>
          <p:nvSpPr>
            <p:cNvPr id="181" name="MMConnector"/>
            <p:cNvSpPr/>
            <p:nvPr/>
          </p:nvSpPr>
          <p:spPr>
            <a:xfrm>
              <a:off x="14838" y="8698"/>
              <a:ext cx="570" cy="144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9" name="SubTopic"/>
            <p:cNvSpPr/>
            <p:nvPr/>
          </p:nvSpPr>
          <p:spPr>
            <a:xfrm>
              <a:off x="15123" y="8796"/>
              <a:ext cx="271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注意防雷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461818" y="3848100"/>
            <a:ext cx="1903095" cy="1174750"/>
            <a:chOff x="14838" y="6536"/>
            <a:chExt cx="2997" cy="1850"/>
          </a:xfrm>
        </p:grpSpPr>
        <p:sp>
          <p:nvSpPr>
            <p:cNvPr id="183" name="MMConnector"/>
            <p:cNvSpPr/>
            <p:nvPr/>
          </p:nvSpPr>
          <p:spPr>
            <a:xfrm>
              <a:off x="14838" y="7568"/>
              <a:ext cx="570" cy="81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2" name="SubTopic"/>
            <p:cNvSpPr/>
            <p:nvPr/>
          </p:nvSpPr>
          <p:spPr>
            <a:xfrm>
              <a:off x="15123" y="6536"/>
              <a:ext cx="271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触电类型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95363" y="1249045"/>
            <a:ext cx="1591945" cy="1112520"/>
            <a:chOff x="288" y="3938"/>
            <a:chExt cx="2507" cy="1752"/>
          </a:xfrm>
        </p:grpSpPr>
        <p:sp>
          <p:nvSpPr>
            <p:cNvPr id="27" name="MMConnector"/>
            <p:cNvSpPr/>
            <p:nvPr/>
          </p:nvSpPr>
          <p:spPr>
            <a:xfrm>
              <a:off x="2225" y="4937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288" y="3938"/>
              <a:ext cx="1652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开关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位置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3118" y="1727835"/>
            <a:ext cx="1702435" cy="411480"/>
            <a:chOff x="114" y="4692"/>
            <a:chExt cx="2681" cy="648"/>
          </a:xfrm>
        </p:grpSpPr>
        <p:sp>
          <p:nvSpPr>
            <p:cNvPr id="30" name="MMConnector"/>
            <p:cNvSpPr/>
            <p:nvPr/>
          </p:nvSpPr>
          <p:spPr>
            <a:xfrm>
              <a:off x="2225" y="5314"/>
              <a:ext cx="570" cy="26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14" y="4692"/>
              <a:ext cx="1826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用电器并联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751014" y="967740"/>
            <a:ext cx="10515147" cy="645159"/>
            <a:chOff x="1208" y="1190"/>
            <a:chExt cx="16640" cy="1018"/>
          </a:xfrm>
        </p:grpSpPr>
        <p:pic>
          <p:nvPicPr>
            <p:cNvPr id="13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1205" y="1612265"/>
            <a:ext cx="4036060" cy="648335"/>
            <a:chOff x="1456" y="3050"/>
            <a:chExt cx="6356" cy="1021"/>
          </a:xfrm>
        </p:grpSpPr>
        <p:sp>
          <p:nvSpPr>
            <p:cNvPr id="16" name="文本框 1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7" name="图片 16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51205" y="2402205"/>
            <a:ext cx="10210800" cy="523080"/>
            <a:chOff x="894" y="3246"/>
            <a:chExt cx="16080" cy="824"/>
          </a:xfrm>
        </p:grpSpPr>
        <p:sp>
          <p:nvSpPr>
            <p:cNvPr id="19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(6年4考)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1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53415" y="2924175"/>
            <a:ext cx="51396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连接示意图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如图所示，简单的家庭电路，由两根进户线、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、总开关、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、插座、用电器、导线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19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885" y="3242310"/>
            <a:ext cx="5335905" cy="2417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966595" y="4124960"/>
            <a:ext cx="1306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电能表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3415" y="4680585"/>
            <a:ext cx="1536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保险装置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7715250" y="56597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9930" y="836295"/>
            <a:ext cx="107727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进户线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：进户的两条输电线中，一条叫做端线，俗称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，另一条叫做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，它在入户之前已经和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相连．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空气开关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：串联在电路中，当电路中电流过大时空气开关自动断开，切断电路，俗称跳闸．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保险丝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安装位置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：安装在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的后面，接在火线上．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：保险丝是用铅锑合金制作的，电阻比较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，熔点比较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．为了用电安全，禁止用铜丝、铁丝等熔点高的导线代替保险丝．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：当电流过大时，保险丝由于温度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而熔断，切断电路，起到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33410" y="972185"/>
            <a:ext cx="1027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火线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3930" y="1432560"/>
            <a:ext cx="928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零线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1940" y="1432560"/>
            <a:ext cx="895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大地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9655" y="3693795"/>
            <a:ext cx="1191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总开关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6820" y="4154170"/>
            <a:ext cx="518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4740" y="4763135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95085" y="5334635"/>
            <a:ext cx="977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过高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3930" y="5795010"/>
            <a:ext cx="1503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保护电路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60840" y="32162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5815" y="687070"/>
            <a:ext cx="1074166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用电器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各用电器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联接入电路中，带有金属外壳的用电器一定要将金属外壳接地．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(2014.9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6.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三线插头和漏电保护器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三线插头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三孔插座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“L”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字样的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插孔接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线，标有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“N”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字样的插孔接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“E”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字样的插孔接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线，插头上标着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“_____”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的插脚和用电器的金属外壳相连，带有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金属外壳的家用电器其金属外壳必须接地．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漏电保护器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：装在控制插座的总开关上，如果站在地上的人不小心接触了火线，电流经过人体流入大地，这时，总开关上的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漏电保护器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会迅速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电路，对人身起到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-21474819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4830" y="2701290"/>
            <a:ext cx="2789555" cy="1948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480945" y="1193165"/>
            <a:ext cx="613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并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3080" y="3100070"/>
            <a:ext cx="633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7890" y="3100070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4320" y="3560445"/>
            <a:ext cx="665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4440" y="4020820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51415" y="5456555"/>
            <a:ext cx="1027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切断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8815" y="5925820"/>
            <a:ext cx="1536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保护作用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52585" y="19608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58165" y="618490"/>
            <a:ext cx="111512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验电笔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：用来辨别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：被测导线是火线时，电流经过笔尖、电阻、氖管、弹簧，再经过人体、大地，流到零线，与电源构成闭合回路，氖管就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发光；如果被测导线是零线，氖管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”)(2016.7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：手指按住笔卡或抵住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金属体，笔尖接触导线观察氖管是否发光，手指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接触笔尖金属体，否则会触电．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(2016.7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7070" y="1278255"/>
            <a:ext cx="1048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火线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9500" y="1278255"/>
            <a:ext cx="937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零线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1550" y="2372995"/>
            <a:ext cx="71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会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26945" y="2941955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不会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5370" y="3402330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笔尾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8755" y="4024630"/>
            <a:ext cx="981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不能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1358" descr="C:\Documents and Settings\Administrator\桌面\江西物理(JK)\A12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226945" y="4758690"/>
            <a:ext cx="3377565" cy="1421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359" descr="C:\Documents and Settings\Administrator\桌面\江西物理(JK)\A128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827520" y="4758690"/>
            <a:ext cx="3848100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202420" y="10071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08660" y="88900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电路中电流过大的原因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08660" y="1410970"/>
            <a:ext cx="106191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用电器总功率过大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：如图甲所示，在家庭电路中，用电器的电压是一定的，由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可知，用电器的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越大，电路中的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越大．如大功率用电器的使用或多个用电器同时使用．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短路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：如图乙所示，在家庭电路中，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用电器的电压是一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定的，由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    可知，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电路短路，电路中的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很小，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很大．如改装电路时不小心使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火线和零线直接连通，或电线绝缘皮破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损、老化．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363" descr="C:\Documents and Settings\Administrator\桌面\江西物理(JK)\A12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129020" y="3217545"/>
            <a:ext cx="5565140" cy="2507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4372610" y="205740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功率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96835" y="2057400"/>
            <a:ext cx="956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02105" y="2057400"/>
          <a:ext cx="2889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190500" imgH="393700" progId="Equation.DSMT4">
                  <p:embed/>
                </p:oleObj>
              </mc:Choice>
              <mc:Fallback>
                <p:oleObj name="" r:id="rId4" imgW="190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2105" y="2057400"/>
                        <a:ext cx="288925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33315" y="3700145"/>
          <a:ext cx="2889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6" imgW="190500" imgH="393700" progId="Equation.DSMT4">
                  <p:embed/>
                </p:oleObj>
              </mc:Choice>
              <mc:Fallback>
                <p:oleObj name="" r:id="rId6" imgW="190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33315" y="3700145"/>
                        <a:ext cx="288925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947795" y="4241165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8860" y="479234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8" action="ppaction://hlinksldjump"/>
          </p:cNvPr>
          <p:cNvSpPr/>
          <p:nvPr/>
        </p:nvSpPr>
        <p:spPr>
          <a:xfrm>
            <a:off x="9293225" y="8890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1" grpId="1"/>
      <p:bldP spid="10" grpId="0"/>
      <p:bldP spid="10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21055" y="90868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安全用电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671830" y="1430655"/>
            <a:ext cx="118421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常见电压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：人体的安全电压不高于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节新干电池的电压为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______V.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家庭电路的电压是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________V(2018.1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，工厂的动力电路的电压是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380 V. 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见触电事故及处理方法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触电原因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：人体直接或间接与火线接触．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低压触电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．人体同时接触火线和零线；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站在大地上，只接触火线，不接触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零线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高压触电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．电弧触电；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跨步电压触电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(4)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触电急救措施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千万不要用手去拉触电的人，而是要立即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电源，用干燥的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绝缘体挑开电线，再对触电者进行急救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6765" y="154241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55860" y="1542415"/>
            <a:ext cx="591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5830" y="2107565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46185" y="5353050"/>
            <a:ext cx="795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切断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69755" y="8401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2604</Words>
  <Application>WPS 演示</Application>
  <PresentationFormat>宽屏</PresentationFormat>
  <Paragraphs>313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Office 主题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